
<file path=[Content_Types].xml><?xml version="1.0" encoding="utf-8"?>
<Types xmlns="http://schemas.openxmlformats.org/package/2006/content-types">
  <Default Extension="iLavurgLln7Jx_zQnLVDRAHaFK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61" r:id="rId2"/>
    <p:sldId id="3760" r:id="rId3"/>
    <p:sldId id="3748" r:id="rId4"/>
    <p:sldId id="3758" r:id="rId5"/>
    <p:sldId id="3759" r:id="rId6"/>
    <p:sldId id="3762" r:id="rId7"/>
    <p:sldId id="3763" r:id="rId8"/>
    <p:sldId id="3764" r:id="rId9"/>
    <p:sldId id="3757" r:id="rId10"/>
    <p:sldId id="266" r:id="rId11"/>
    <p:sldId id="267" r:id="rId12"/>
    <p:sldId id="262" r:id="rId13"/>
    <p:sldId id="265" r:id="rId14"/>
    <p:sldId id="263" r:id="rId15"/>
    <p:sldId id="264" r:id="rId16"/>
    <p:sldId id="256" r:id="rId17"/>
    <p:sldId id="257" r:id="rId18"/>
    <p:sldId id="258" r:id="rId19"/>
    <p:sldId id="259" r:id="rId20"/>
    <p:sldId id="260" r:id="rId21"/>
    <p:sldId id="261" r:id="rId22"/>
    <p:sldId id="37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BBB47-76FD-4CE4-BAF3-ED0DBB5B581C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2300F-2A06-49B8-A193-751AE727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BAE6C-F122-48CE-AAD7-AE3CEA6A15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06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BAE6C-F122-48CE-AAD7-AE3CEA6A15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36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BAE6C-F122-48CE-AAD7-AE3CEA6A15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4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23D49-77EB-EC18-58C8-AAFFB6B91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E2EF7A-F80F-E272-E2C3-E4D1C6DB2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E6B3C-607A-80D0-237B-6BD368C6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0CCBCE-DE6E-074D-D5D2-D2900E45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A6AD3-B4AC-C9AE-006E-A957A638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8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85B5B-94C7-F723-6FCE-25159A7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864E7-E9A6-46C7-932B-B924BF159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7F609-E606-F461-AD8A-A9A5E46F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D47E5-A4EE-848B-86F1-F092DD5D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012907-678A-33C9-3D71-48B547D9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CF1E8B-A4D2-AB76-7995-FC6E46A9A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AF1C0-20C2-2504-700B-17C8D6F4B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A4586-AC8B-520B-5F33-CA8745DC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5E79F-E7C3-C2BD-7979-559DD72B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AEC63-9A23-A8C7-D987-20AEBA51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5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8A680-2A86-EB29-DCAD-78FD754A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3B751-A246-E35E-3E2E-1414918A0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DE789-F36F-955E-8AAA-39A9A968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15112-CA8A-0CA9-E597-2247DD3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9B9A2-D3BF-29C9-B555-C1D758AB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41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4D112-2A66-04CB-61C7-79694F6A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5A211-79C0-77D9-681D-A20BBAB2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889261-2CDC-B418-F7EA-39DEA4D7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301EF-2DC9-F192-E3DE-2467D4BA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E1D30C-35AE-7CE1-41AD-E3D7AD48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9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55693-2B14-3C73-AD9B-29F0DB0F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02CD8-0660-AF10-58F4-A452EF9A6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9CF8B9-8345-C652-55A5-B90D79EB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7E4773-6269-2F0F-E8F7-8C9AA76F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7397DB-AB4D-E0A4-E395-D5358270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FB33E2-DD5B-5BDA-C7EF-49DE3366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5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9E4E3-1CB5-FED4-3FF8-CB7400B9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91D28-25DF-329A-D4B6-266E0C282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E62FF-E3AC-C704-74BC-1F397E2C7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13F5B5-A290-2BED-25BA-A460B908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129118-36E3-68C0-141B-A341DFCA2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37983C-8BDA-2F64-6C6A-566A3C73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D56F84-0E9A-41F0-7CA3-2D8994BF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51ACE4-3096-7335-094E-1AC446D2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11F52-A459-6140-29AB-2A328734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1234BB-6D5F-2D98-A01C-A9C4D60D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700632-48F4-9828-CF97-8637514B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922BAE-8276-04F4-D80E-BCF87D6B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ED712E-905D-ECC0-A76F-9B0BA520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C0B06B-EC82-2A23-58E6-2AA4FCDF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4E805-D6F9-54EE-7B96-7AC442D7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1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B4078-39D4-77F6-3CA7-2A4C6B2B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CCCD3-7221-3141-44CB-2575492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D0CE30-6FAB-F60D-688B-B202E245F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90092-ACC1-5DCD-8F0F-33C07471D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9C2CA0-65AF-B5B4-E439-049CDE21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CAE94B-1BCF-58CA-1254-B9BC4746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1AC79-0B3F-1A99-A3BA-523D22CF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8B8E12-13D5-8974-4390-4502A00C3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A05E2A-B4BC-5E25-697D-0BC22BAC5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58A42F-C887-0A85-E8DD-B44B484A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3DE326-0E3F-AECA-0560-DB01B661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4C60CE-DA31-3983-0B87-04738C9C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3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95D5FC-17D1-F0BE-B7C8-FE3B79B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2A2E98-DF38-7397-666E-F05DA804E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43BBA-DFDC-2A1A-5B03-1F9B12AD3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F750-7895-4AC1-BC45-92AD00AAEDE0}" type="datetimeFigureOut">
              <a:rPr lang="zh-CN" altLang="en-US" smtClean="0"/>
              <a:t>2023/7/28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21D90-E3B0-9CB6-3235-6BCD470D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205CF-76AD-F87A-9231-C7ACB38C9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46F6F-0289-425A-B967-752A59742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6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iLavurgLln7Jx_zQnLVDRAHaFK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W4y1m7n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libili.com/video/BV16M4y1b7sh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22F38A-F5AC-4D31-8D17-2C4CE8EBBB16}"/>
              </a:ext>
            </a:extLst>
          </p:cNvPr>
          <p:cNvSpPr txBox="1"/>
          <p:nvPr/>
        </p:nvSpPr>
        <p:spPr>
          <a:xfrm>
            <a:off x="373507" y="1510053"/>
            <a:ext cx="112646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F0000"/>
                </a:solidFill>
              </a:rPr>
              <a:t>不要抄袭报告</a:t>
            </a:r>
            <a:endParaRPr lang="en-US" altLang="zh-CN" sz="96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9600" b="1" dirty="0">
                <a:solidFill>
                  <a:srgbClr val="FF0000"/>
                </a:solidFill>
              </a:rPr>
              <a:t>不要把报告给任何人</a:t>
            </a:r>
          </a:p>
        </p:txBody>
      </p:sp>
    </p:spTree>
    <p:extLst>
      <p:ext uri="{BB962C8B-B14F-4D97-AF65-F5344CB8AC3E}">
        <p14:creationId xmlns:p14="http://schemas.microsoft.com/office/powerpoint/2010/main" val="363624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1">
            <a:extLst>
              <a:ext uri="{FF2B5EF4-FFF2-40B4-BE49-F238E27FC236}">
                <a16:creationId xmlns:a16="http://schemas.microsoft.com/office/drawing/2014/main" id="{74535BCE-CE0E-490E-AC30-B186FCB78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097ADC-E693-428E-B50C-F224A52843AC}"/>
              </a:ext>
            </a:extLst>
          </p:cNvPr>
          <p:cNvSpPr txBox="1"/>
          <p:nvPr/>
        </p:nvSpPr>
        <p:spPr>
          <a:xfrm>
            <a:off x="180508" y="1724529"/>
            <a:ext cx="12056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2022</a:t>
            </a:r>
            <a:r>
              <a:rPr lang="zh-CN" altLang="en-US" sz="7200" b="1" dirty="0">
                <a:solidFill>
                  <a:schemeClr val="bg1"/>
                </a:solidFill>
              </a:rPr>
              <a:t>年大学生电子设计竞赛</a:t>
            </a:r>
            <a:endParaRPr lang="en-US" altLang="zh-CN" sz="7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9600" b="1" dirty="0">
                <a:solidFill>
                  <a:srgbClr val="FFC000"/>
                </a:solidFill>
              </a:rPr>
              <a:t>高分</a:t>
            </a:r>
            <a:r>
              <a:rPr lang="zh-CN" altLang="en-US" sz="9600" b="1" dirty="0">
                <a:solidFill>
                  <a:srgbClr val="FF0000"/>
                </a:solidFill>
              </a:rPr>
              <a:t>电赛报告</a:t>
            </a:r>
            <a:r>
              <a:rPr lang="zh-CN" altLang="en-US" sz="9600" b="1" dirty="0">
                <a:solidFill>
                  <a:srgbClr val="FFC000"/>
                </a:solidFill>
              </a:rPr>
              <a:t>书写</a:t>
            </a:r>
            <a:endParaRPr lang="en-US" altLang="zh-CN" sz="9600" b="1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A5E9A-1407-4A60-A81B-B940B4BF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31" y="177137"/>
            <a:ext cx="4140460" cy="13407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85E719-8C77-49E9-889F-ED5C2EB9585C}"/>
              </a:ext>
            </a:extLst>
          </p:cNvPr>
          <p:cNvSpPr/>
          <p:nvPr/>
        </p:nvSpPr>
        <p:spPr>
          <a:xfrm>
            <a:off x="2509889" y="5473005"/>
            <a:ext cx="90693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长江大学电信学院电气工程系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长江大学国家级电工电子实验教学示范中心创新基地</a:t>
            </a:r>
          </a:p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</a:rPr>
              <a:t>长江大学石油仪器研究室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01F3BE-01A7-4AC9-833B-130BA71D3067}"/>
              </a:ext>
            </a:extLst>
          </p:cNvPr>
          <p:cNvSpPr txBox="1"/>
          <p:nvPr/>
        </p:nvSpPr>
        <p:spPr>
          <a:xfrm>
            <a:off x="5077881" y="467076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FFFF00"/>
                </a:solidFill>
              </a:rPr>
              <a:t>唐老师</a:t>
            </a:r>
          </a:p>
        </p:txBody>
      </p:sp>
    </p:spTree>
    <p:extLst>
      <p:ext uri="{BB962C8B-B14F-4D97-AF65-F5344CB8AC3E}">
        <p14:creationId xmlns:p14="http://schemas.microsoft.com/office/powerpoint/2010/main" val="211788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688E10-F813-4BC7-9629-8376C0F832BE}"/>
              </a:ext>
            </a:extLst>
          </p:cNvPr>
          <p:cNvSpPr txBox="1"/>
          <p:nvPr/>
        </p:nvSpPr>
        <p:spPr>
          <a:xfrm>
            <a:off x="1362269" y="270588"/>
            <a:ext cx="8956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需要用到的软件：</a:t>
            </a:r>
            <a:endParaRPr lang="en-US" altLang="zh-CN" dirty="0"/>
          </a:p>
          <a:p>
            <a:r>
              <a:rPr lang="en-US" altLang="zh-CN" dirty="0"/>
              <a:t>WORD </a:t>
            </a:r>
          </a:p>
          <a:p>
            <a:r>
              <a:rPr lang="en-US" altLang="zh-CN" dirty="0"/>
              <a:t>VISIO</a:t>
            </a:r>
            <a:r>
              <a:rPr lang="zh-CN" altLang="en-US" dirty="0"/>
              <a:t>：绘制硬件框图和程序流程图 。</a:t>
            </a:r>
            <a:endParaRPr lang="en-US" altLang="zh-CN" dirty="0"/>
          </a:p>
          <a:p>
            <a:r>
              <a:rPr lang="en-US" altLang="zh-CN" dirty="0"/>
              <a:t>WORD</a:t>
            </a:r>
            <a:r>
              <a:rPr lang="zh-CN" altLang="en-US" dirty="0"/>
              <a:t>自带公式编辑器或者</a:t>
            </a:r>
            <a:r>
              <a:rPr lang="en-US" altLang="zh-CN" dirty="0"/>
              <a:t>MATHTYPE</a:t>
            </a:r>
          </a:p>
          <a:p>
            <a:r>
              <a:rPr lang="en-US" altLang="zh-CN" dirty="0"/>
              <a:t>ALTIUM DESIGNER   </a:t>
            </a:r>
            <a:r>
              <a:rPr lang="zh-CN" altLang="en-US" dirty="0"/>
              <a:t>立创</a:t>
            </a:r>
            <a:r>
              <a:rPr lang="en-US" altLang="zh-CN" dirty="0"/>
              <a:t>EDA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电赛报告很重要，有一年有一道题没有一个队伍做出来，后来完全是按照报告来评奖。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</a:t>
            </a:r>
            <a:r>
              <a:rPr lang="en-US" altLang="zh-CN" dirty="0"/>
              <a:t>-7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日，四天三夜，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日，一天的时间改完所有的报告。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号开始测试。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A39C08-19B1-4DB2-8A6D-57B34F55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33" y="556629"/>
            <a:ext cx="2809875" cy="2143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EB8B11-6F36-40AF-8C03-797BBEB44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5" t="22449" r="23775" b="12108"/>
          <a:stretch/>
        </p:blipFill>
        <p:spPr>
          <a:xfrm>
            <a:off x="3974811" y="3970051"/>
            <a:ext cx="3461658" cy="28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0807A-39E2-4701-8414-29B89592B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6245E1-79D1-410F-9B72-9B12D19B4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B30E3C-E7EB-49BA-9735-F3D4F283E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7" r="25689" b="7075"/>
          <a:stretch/>
        </p:blipFill>
        <p:spPr>
          <a:xfrm>
            <a:off x="3396343" y="0"/>
            <a:ext cx="5663682" cy="63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9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7974D-15E5-4429-85AE-6460C486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E7F22-BFF8-49DB-AC29-D35F91C7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3F6158-A7D4-443E-81AC-8187F21BF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7" r="24771" b="42721"/>
          <a:stretch/>
        </p:blipFill>
        <p:spPr>
          <a:xfrm>
            <a:off x="3424335" y="0"/>
            <a:ext cx="5747658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8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9D22C-4E37-4474-A317-25A8DB3F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E7571-8F40-4898-B12A-72506A3A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s://res.nuedc-training.com.cn/forum/201812/22/002636jppz6511shsp0eep.jpg">
            <a:extLst>
              <a:ext uri="{FF2B5EF4-FFF2-40B4-BE49-F238E27FC236}">
                <a16:creationId xmlns:a16="http://schemas.microsoft.com/office/drawing/2014/main" id="{E1635EA8-CA2C-400D-B216-8C3CF1FBF4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70" y="1991677"/>
            <a:ext cx="4010660" cy="2874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07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F82E0-89FD-4723-9787-41877084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10E44-CE97-4A48-98DF-522A4C7E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2DD7-7160-4D26-AA2F-CBAAE56AD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182FC8-BF5D-4039-9E8A-0D865D76C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6BCAE-31E2-41AF-AB06-C3929DC9D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r="9375"/>
          <a:stretch/>
        </p:blipFill>
        <p:spPr>
          <a:xfrm>
            <a:off x="1173480" y="444115"/>
            <a:ext cx="987552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9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2DD7-7160-4D26-AA2F-CBAAE56AD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182FC8-BF5D-4039-9E8A-0D865D76C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7A1B53-9A4B-430C-B119-964B24B3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9500"/>
          <a:stretch/>
        </p:blipFill>
        <p:spPr>
          <a:xfrm>
            <a:off x="1280160" y="335280"/>
            <a:ext cx="975360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E80E-1AE7-4DBD-901C-88C282790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9374"/>
          <a:stretch/>
        </p:blipFill>
        <p:spPr>
          <a:xfrm>
            <a:off x="1082040" y="670560"/>
            <a:ext cx="996696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85BBBC2-05C3-43E7-82EB-CA312BF8C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9124"/>
          <a:stretch/>
        </p:blipFill>
        <p:spPr>
          <a:xfrm>
            <a:off x="1295400" y="437039"/>
            <a:ext cx="978408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9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491C32-9DC3-7F53-F374-2E2E87AE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2" t="25320" r="10227" b="8553"/>
          <a:stretch/>
        </p:blipFill>
        <p:spPr>
          <a:xfrm>
            <a:off x="0" y="83127"/>
            <a:ext cx="10187709" cy="4535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6CDC4C-6047-CD76-BBBE-AD415A222271}"/>
              </a:ext>
            </a:extLst>
          </p:cNvPr>
          <p:cNvSpPr txBox="1"/>
          <p:nvPr/>
        </p:nvSpPr>
        <p:spPr>
          <a:xfrm>
            <a:off x="258617" y="4770644"/>
            <a:ext cx="86175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https://www.bilibili.com/video/BV1rW4y1m7ny/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https://www.bilibili.com/video/BV16M4y1b7sh/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PingFang SC"/>
              </a:rPr>
              <a:t>https://pan.baidu.com/s/1hc57sBmG5VhDCEr7MkGN7A?pwd=qi63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662C0FF-65AF-48FC-9242-E30A1B299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r="9625"/>
          <a:stretch/>
        </p:blipFill>
        <p:spPr>
          <a:xfrm>
            <a:off x="1249680" y="807254"/>
            <a:ext cx="976884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2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6A32A53-3CDD-4449-ACA4-FD1D5A0F1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9441"/>
          <a:stretch/>
        </p:blipFill>
        <p:spPr>
          <a:xfrm>
            <a:off x="990600" y="686783"/>
            <a:ext cx="9814560" cy="56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446657-22A1-5BB0-B110-83EDAD494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00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E06673-C75D-A097-5D6B-FA0C01436A85}"/>
              </a:ext>
            </a:extLst>
          </p:cNvPr>
          <p:cNvSpPr/>
          <p:nvPr/>
        </p:nvSpPr>
        <p:spPr>
          <a:xfrm>
            <a:off x="1" y="4249088"/>
            <a:ext cx="12191999" cy="260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0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42C60-DC02-AF9C-E3F3-92416529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75" y="298854"/>
            <a:ext cx="11279449" cy="5903825"/>
          </a:xfrm>
        </p:spPr>
        <p:txBody>
          <a:bodyPr>
            <a:no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</a:t>
            </a:r>
            <a:r>
              <a:rPr lang="zh-CN" altLang="en-US" dirty="0"/>
              <a:t>号早上</a:t>
            </a:r>
            <a:r>
              <a:rPr lang="en-US" altLang="zh-CN" dirty="0"/>
              <a:t>8</a:t>
            </a:r>
            <a:r>
              <a:rPr lang="zh-CN" altLang="en-US" dirty="0"/>
              <a:t>点，到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号晚上</a:t>
            </a:r>
            <a:r>
              <a:rPr lang="en-US" altLang="zh-CN" dirty="0"/>
              <a:t>8</a:t>
            </a:r>
            <a:r>
              <a:rPr lang="zh-CN" altLang="en-US" dirty="0"/>
              <a:t>点，</a:t>
            </a:r>
            <a:r>
              <a:rPr lang="en-US" altLang="zh-CN" dirty="0"/>
              <a:t>4</a:t>
            </a:r>
            <a:r>
              <a:rPr lang="zh-CN" altLang="en-US" dirty="0"/>
              <a:t>天三夜。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</a:t>
            </a:r>
            <a:r>
              <a:rPr lang="zh-CN" altLang="en-US" dirty="0"/>
              <a:t>号早上</a:t>
            </a:r>
            <a:r>
              <a:rPr lang="en-US" altLang="zh-CN" dirty="0"/>
              <a:t>8</a:t>
            </a:r>
            <a:r>
              <a:rPr lang="zh-CN" altLang="en-US" dirty="0"/>
              <a:t>点发题开赛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</a:t>
            </a:r>
            <a:r>
              <a:rPr lang="zh-CN" altLang="en-US" dirty="0"/>
              <a:t>号晚上</a:t>
            </a:r>
            <a:r>
              <a:rPr lang="en-US" altLang="zh-CN" dirty="0"/>
              <a:t>6</a:t>
            </a:r>
            <a:r>
              <a:rPr lang="zh-CN" altLang="en-US" dirty="0"/>
              <a:t>点前确定题目，题目一旦确定不能更改。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号晚上</a:t>
            </a:r>
            <a:r>
              <a:rPr lang="en-US" altLang="zh-CN" dirty="0"/>
              <a:t>8</a:t>
            </a:r>
            <a:r>
              <a:rPr lang="zh-CN" altLang="en-US" dirty="0"/>
              <a:t>点前作品装箱，贴封条。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号批改报告。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开始测试。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号公布综合测试名单。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号综合测试。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报告什么时候写？谁来写？</a:t>
            </a:r>
          </a:p>
        </p:txBody>
      </p:sp>
    </p:spTree>
    <p:extLst>
      <p:ext uri="{BB962C8B-B14F-4D97-AF65-F5344CB8AC3E}">
        <p14:creationId xmlns:p14="http://schemas.microsoft.com/office/powerpoint/2010/main" val="284475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276FD-D27D-9780-8187-19305FF5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3644B-0511-DE0F-2463-CE3EE50F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1F0F5A-12F1-F58F-45BC-43BEF463F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" t="5324" r="9242" b="3703"/>
          <a:stretch/>
        </p:blipFill>
        <p:spPr>
          <a:xfrm>
            <a:off x="354507" y="0"/>
            <a:ext cx="11482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33483-5CB2-2A77-70E8-591E444E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F03C5-B7AA-20AE-EF97-2C35DA73B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F961E1-7D3E-AE62-6682-998D0392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9" t="17239" r="9924" b="2896"/>
          <a:stretch/>
        </p:blipFill>
        <p:spPr>
          <a:xfrm>
            <a:off x="65261" y="247072"/>
            <a:ext cx="12126739" cy="6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6F12C-F882-D99B-8A0F-81846AB1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7734"/>
            <a:ext cx="105156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中文摘要的书写：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12B84-01B3-C422-B7E6-4F6369E6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3" t="12930" r="7425" b="10034"/>
          <a:stretch/>
        </p:blipFill>
        <p:spPr>
          <a:xfrm>
            <a:off x="0" y="932872"/>
            <a:ext cx="6742546" cy="5283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C66D95-0E03-D2A5-4F0C-F2AC2B7C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17778" r="5151" b="27946"/>
          <a:stretch/>
        </p:blipFill>
        <p:spPr>
          <a:xfrm>
            <a:off x="5835247" y="1974330"/>
            <a:ext cx="6356753" cy="2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6F12C-F882-D99B-8A0F-81846AB1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7734"/>
            <a:ext cx="105156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测试表格的拟定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12B84-01B3-C422-B7E6-4F6369E6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3" t="12930" r="7425" b="10034"/>
          <a:stretch/>
        </p:blipFill>
        <p:spPr>
          <a:xfrm>
            <a:off x="0" y="1634887"/>
            <a:ext cx="5846618" cy="45811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C1C451-536E-D636-69E9-8FAB2F28A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1" t="6734" r="18409" b="1279"/>
          <a:stretch/>
        </p:blipFill>
        <p:spPr>
          <a:xfrm>
            <a:off x="6557912" y="0"/>
            <a:ext cx="542165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566BA5-268B-B7F9-FD85-3E2D67C8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6" t="7273" r="16136" b="1952"/>
          <a:stretch/>
        </p:blipFill>
        <p:spPr>
          <a:xfrm>
            <a:off x="6557912" y="4351338"/>
            <a:ext cx="5995316" cy="49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6F12C-F882-D99B-8A0F-81846AB1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7734"/>
            <a:ext cx="105156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测试表格的拟定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12B84-01B3-C422-B7E6-4F6369E6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3" t="12930" r="7425" b="10034"/>
          <a:stretch/>
        </p:blipFill>
        <p:spPr>
          <a:xfrm>
            <a:off x="0" y="1634887"/>
            <a:ext cx="5846618" cy="45811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566BA5-268B-B7F9-FD85-3E2D67C82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6" t="7273" r="16136" b="1952"/>
          <a:stretch/>
        </p:blipFill>
        <p:spPr>
          <a:xfrm>
            <a:off x="6196684" y="861378"/>
            <a:ext cx="5995316" cy="49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9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446657-22A1-5BB0-B110-83EDAD494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00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E06673-C75D-A097-5D6B-FA0C01436A85}"/>
              </a:ext>
            </a:extLst>
          </p:cNvPr>
          <p:cNvSpPr/>
          <p:nvPr/>
        </p:nvSpPr>
        <p:spPr>
          <a:xfrm>
            <a:off x="1" y="4249088"/>
            <a:ext cx="12191999" cy="260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1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宽屏</PresentationFormat>
  <Paragraphs>47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PingFang SC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 TB</dc:creator>
  <cp:lastModifiedBy>T TB</cp:lastModifiedBy>
  <cp:revision>20</cp:revision>
  <dcterms:created xsi:type="dcterms:W3CDTF">2023-07-27T02:56:23Z</dcterms:created>
  <dcterms:modified xsi:type="dcterms:W3CDTF">2023-07-27T19:41:33Z</dcterms:modified>
</cp:coreProperties>
</file>